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Frank Ruhl Libre Medium"/>
      <p:regular r:id="rId13"/>
      <p:bold r:id="rId14"/>
    </p:embeddedFont>
    <p:embeddedFont>
      <p:font typeface="Frank Ruhl Libre"/>
      <p:regular r:id="rId15"/>
      <p:bold r:id="rId16"/>
    </p:embeddedFont>
    <p:embeddedFont>
      <p:font typeface="Fira Sans Medium"/>
      <p:regular r:id="rId17"/>
      <p:bold r:id="rId18"/>
      <p:italic r:id="rId19"/>
      <p:boldItalic r:id="rId20"/>
    </p:embeddedFont>
    <p:embeddedFont>
      <p:font typeface="Fira Sans Light"/>
      <p:regular r:id="rId21"/>
      <p:bold r:id="rId22"/>
      <p:italic r:id="rId23"/>
      <p:boldItalic r:id="rId24"/>
    </p:embeddedFont>
    <p:embeddedFont>
      <p:font typeface="Rubik"/>
      <p:regular r:id="rId25"/>
      <p:bold r:id="rId26"/>
      <p:italic r:id="rId27"/>
      <p:boldItalic r:id="rId28"/>
    </p:embeddedFont>
    <p:embeddedFont>
      <p:font typeface="Frank Ruhl Libre Black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6">
          <p15:clr>
            <a:srgbClr val="A4A3A4"/>
          </p15:clr>
        </p15:guide>
        <p15:guide id="2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6" orient="horz"/>
        <p:guide pos="216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Medium-boldItalic.fntdata"/><Relationship Id="rId22" Type="http://schemas.openxmlformats.org/officeDocument/2006/relationships/font" Target="fonts/FiraSansLight-bold.fntdata"/><Relationship Id="rId21" Type="http://schemas.openxmlformats.org/officeDocument/2006/relationships/font" Target="fonts/FiraSansLight-regular.fntdata"/><Relationship Id="rId24" Type="http://schemas.openxmlformats.org/officeDocument/2006/relationships/font" Target="fonts/FiraSansLight-boldItalic.fntdata"/><Relationship Id="rId23" Type="http://schemas.openxmlformats.org/officeDocument/2006/relationships/font" Target="fonts/FiraSans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bold.fntdata"/><Relationship Id="rId25" Type="http://schemas.openxmlformats.org/officeDocument/2006/relationships/font" Target="fonts/Rubik-regular.fntdata"/><Relationship Id="rId28" Type="http://schemas.openxmlformats.org/officeDocument/2006/relationships/font" Target="fonts/Rubik-boldItalic.fntdata"/><Relationship Id="rId27" Type="http://schemas.openxmlformats.org/officeDocument/2006/relationships/font" Target="fonts/Rubi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rankRuhlLibre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FrankRuhlLibreMedium-regular.fntdata"/><Relationship Id="rId12" Type="http://schemas.openxmlformats.org/officeDocument/2006/relationships/slide" Target="slides/slide7.xml"/><Relationship Id="rId15" Type="http://schemas.openxmlformats.org/officeDocument/2006/relationships/font" Target="fonts/FrankRuhlLibre-regular.fntdata"/><Relationship Id="rId14" Type="http://schemas.openxmlformats.org/officeDocument/2006/relationships/font" Target="fonts/FrankRuhlLibreMedium-bold.fntdata"/><Relationship Id="rId17" Type="http://schemas.openxmlformats.org/officeDocument/2006/relationships/font" Target="fonts/FiraSansMedium-regular.fntdata"/><Relationship Id="rId16" Type="http://schemas.openxmlformats.org/officeDocument/2006/relationships/font" Target="fonts/FrankRuhlLibre-bold.fntdata"/><Relationship Id="rId19" Type="http://schemas.openxmlformats.org/officeDocument/2006/relationships/font" Target="fonts/FiraSansMedium-italic.fntdata"/><Relationship Id="rId18" Type="http://schemas.openxmlformats.org/officeDocument/2006/relationships/font" Target="fonts/Fira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c74cb87448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c74cb8744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c74cb87448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cfb6febd5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cfb6febd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cfb6febd59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c80123b912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c80123b9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c80123b912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c80123b91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c80123b9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c80123b912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c844a6fee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c844a6fe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c844a6feed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3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19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969988" y="1862008"/>
            <a:ext cx="407447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nk Ruhl Libre"/>
              <a:buNone/>
              <a:defRPr b="1" i="0" sz="30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69988" y="2442425"/>
            <a:ext cx="4074477" cy="258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None/>
              <a:defRPr b="0" i="0" sz="135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3969988" y="143308"/>
            <a:ext cx="1436547" cy="565547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5731328" y="4687298"/>
            <a:ext cx="3061607" cy="23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magen que contiene plato, dibujo, alimentos&#10;&#10;Descripción generada automáticamente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033" y="4448694"/>
            <a:ext cx="132350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2 sin ícono">
  <p:cSld name="Tres ítems 2 sin ícon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628650" y="2545191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628650" y="3695117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628650" y="1409120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628650" y="1670425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3" type="body"/>
          </p:nvPr>
        </p:nvSpPr>
        <p:spPr>
          <a:xfrm>
            <a:off x="628689" y="2552120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4" type="body"/>
          </p:nvPr>
        </p:nvSpPr>
        <p:spPr>
          <a:xfrm>
            <a:off x="628670" y="2907203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5" type="body"/>
          </p:nvPr>
        </p:nvSpPr>
        <p:spPr>
          <a:xfrm>
            <a:off x="628689" y="3702046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6" type="body"/>
          </p:nvPr>
        </p:nvSpPr>
        <p:spPr>
          <a:xfrm>
            <a:off x="628670" y="4057129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7" type="body"/>
          </p:nvPr>
        </p:nvSpPr>
        <p:spPr>
          <a:xfrm>
            <a:off x="628689" y="1409121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8" type="body"/>
          </p:nvPr>
        </p:nvSpPr>
        <p:spPr>
          <a:xfrm>
            <a:off x="628670" y="1764204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1"/>
          <p:cNvSpPr/>
          <p:nvPr/>
        </p:nvSpPr>
        <p:spPr>
          <a:xfrm>
            <a:off x="628650" y="2820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628650" y="3963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con números">
  <p:cSld name="Tres ítems con número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23" name="Google Shape;123;p12"/>
          <p:cNvSpPr txBox="1"/>
          <p:nvPr>
            <p:ph idx="1" type="body"/>
          </p:nvPr>
        </p:nvSpPr>
        <p:spPr>
          <a:xfrm>
            <a:off x="710279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2"/>
          <p:cNvSpPr txBox="1"/>
          <p:nvPr>
            <p:ph idx="2" type="body"/>
          </p:nvPr>
        </p:nvSpPr>
        <p:spPr>
          <a:xfrm>
            <a:off x="710279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3" type="body"/>
          </p:nvPr>
        </p:nvSpPr>
        <p:spPr>
          <a:xfrm>
            <a:off x="3411056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2"/>
          <p:cNvSpPr txBox="1"/>
          <p:nvPr>
            <p:ph idx="4" type="body"/>
          </p:nvPr>
        </p:nvSpPr>
        <p:spPr>
          <a:xfrm>
            <a:off x="3411056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2"/>
          <p:cNvSpPr/>
          <p:nvPr/>
        </p:nvSpPr>
        <p:spPr>
          <a:xfrm>
            <a:off x="875196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28" name="Google Shape;128;p12"/>
          <p:cNvSpPr txBox="1"/>
          <p:nvPr>
            <p:ph idx="5" type="body"/>
          </p:nvPr>
        </p:nvSpPr>
        <p:spPr>
          <a:xfrm>
            <a:off x="6111833" y="239561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6" type="body"/>
          </p:nvPr>
        </p:nvSpPr>
        <p:spPr>
          <a:xfrm>
            <a:off x="6111833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80526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348074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6160071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703352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01</a:t>
            </a:r>
            <a:endParaRPr/>
          </a:p>
        </p:txBody>
      </p:sp>
      <p:sp>
        <p:nvSpPr>
          <p:cNvPr id="136" name="Google Shape;136;p12"/>
          <p:cNvSpPr txBox="1"/>
          <p:nvPr/>
        </p:nvSpPr>
        <p:spPr>
          <a:xfrm>
            <a:off x="3372147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02</a:t>
            </a:r>
            <a:endParaRPr/>
          </a:p>
        </p:txBody>
      </p:sp>
      <p:sp>
        <p:nvSpPr>
          <p:cNvPr id="137" name="Google Shape;137;p12"/>
          <p:cNvSpPr txBox="1"/>
          <p:nvPr/>
        </p:nvSpPr>
        <p:spPr>
          <a:xfrm>
            <a:off x="6044793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03</a:t>
            </a:r>
            <a:endParaRPr/>
          </a:p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39" name="Google Shape;1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res ítems con números">
  <p:cSld name="1_Tres ítems con número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2" name="Google Shape;142;p13"/>
          <p:cNvSpPr txBox="1"/>
          <p:nvPr>
            <p:ph idx="1" type="body"/>
          </p:nvPr>
        </p:nvSpPr>
        <p:spPr>
          <a:xfrm>
            <a:off x="710279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2" type="body"/>
          </p:nvPr>
        </p:nvSpPr>
        <p:spPr>
          <a:xfrm>
            <a:off x="710279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3" type="body"/>
          </p:nvPr>
        </p:nvSpPr>
        <p:spPr>
          <a:xfrm>
            <a:off x="3411056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4" type="body"/>
          </p:nvPr>
        </p:nvSpPr>
        <p:spPr>
          <a:xfrm>
            <a:off x="3411056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3"/>
          <p:cNvSpPr/>
          <p:nvPr/>
        </p:nvSpPr>
        <p:spPr>
          <a:xfrm>
            <a:off x="875196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7" name="Google Shape;147;p13"/>
          <p:cNvSpPr txBox="1"/>
          <p:nvPr>
            <p:ph idx="5" type="body"/>
          </p:nvPr>
        </p:nvSpPr>
        <p:spPr>
          <a:xfrm>
            <a:off x="6111833" y="239561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6" type="body"/>
          </p:nvPr>
        </p:nvSpPr>
        <p:spPr>
          <a:xfrm>
            <a:off x="6111833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3"/>
          <p:cNvSpPr/>
          <p:nvPr/>
        </p:nvSpPr>
        <p:spPr>
          <a:xfrm>
            <a:off x="80526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348074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6160071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">
  <p:cSld name="Cuatro ítem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2456457" y="2323336"/>
            <a:ext cx="2088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4599714" y="2323336"/>
            <a:ext cx="2088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6742972" y="2323336"/>
            <a:ext cx="2401028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0" y="2323336"/>
            <a:ext cx="24012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1" name="Google Shape;161;p14"/>
          <p:cNvSpPr/>
          <p:nvPr/>
        </p:nvSpPr>
        <p:spPr>
          <a:xfrm>
            <a:off x="686555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2" name="Google Shape;162;p14"/>
          <p:cNvSpPr txBox="1"/>
          <p:nvPr>
            <p:ph idx="1" type="body"/>
          </p:nvPr>
        </p:nvSpPr>
        <p:spPr>
          <a:xfrm>
            <a:off x="585578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14"/>
          <p:cNvSpPr txBox="1"/>
          <p:nvPr>
            <p:ph idx="2" type="body"/>
          </p:nvPr>
        </p:nvSpPr>
        <p:spPr>
          <a:xfrm>
            <a:off x="420664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4"/>
          <p:cNvSpPr/>
          <p:nvPr>
            <p:ph idx="3" type="pic"/>
          </p:nvPr>
        </p:nvSpPr>
        <p:spPr>
          <a:xfrm>
            <a:off x="671303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4"/>
          <p:cNvSpPr/>
          <p:nvPr/>
        </p:nvSpPr>
        <p:spPr>
          <a:xfrm>
            <a:off x="2849794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6" name="Google Shape;166;p14"/>
          <p:cNvSpPr txBox="1"/>
          <p:nvPr>
            <p:ph idx="4" type="body"/>
          </p:nvPr>
        </p:nvSpPr>
        <p:spPr>
          <a:xfrm>
            <a:off x="2748817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5" type="body"/>
          </p:nvPr>
        </p:nvSpPr>
        <p:spPr>
          <a:xfrm>
            <a:off x="2583903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14"/>
          <p:cNvSpPr/>
          <p:nvPr>
            <p:ph idx="6" type="pic"/>
          </p:nvPr>
        </p:nvSpPr>
        <p:spPr>
          <a:xfrm>
            <a:off x="2834542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4"/>
          <p:cNvSpPr/>
          <p:nvPr/>
        </p:nvSpPr>
        <p:spPr>
          <a:xfrm>
            <a:off x="4992525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0" name="Google Shape;170;p14"/>
          <p:cNvSpPr txBox="1"/>
          <p:nvPr>
            <p:ph idx="7" type="body"/>
          </p:nvPr>
        </p:nvSpPr>
        <p:spPr>
          <a:xfrm>
            <a:off x="4891548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8" type="body"/>
          </p:nvPr>
        </p:nvSpPr>
        <p:spPr>
          <a:xfrm>
            <a:off x="4726634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14"/>
          <p:cNvSpPr/>
          <p:nvPr>
            <p:ph idx="9" type="pic"/>
          </p:nvPr>
        </p:nvSpPr>
        <p:spPr>
          <a:xfrm>
            <a:off x="4977273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4"/>
          <p:cNvSpPr/>
          <p:nvPr/>
        </p:nvSpPr>
        <p:spPr>
          <a:xfrm>
            <a:off x="7146117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4" name="Google Shape;174;p14"/>
          <p:cNvSpPr txBox="1"/>
          <p:nvPr>
            <p:ph idx="13" type="body"/>
          </p:nvPr>
        </p:nvSpPr>
        <p:spPr>
          <a:xfrm>
            <a:off x="7045140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4" type="body"/>
          </p:nvPr>
        </p:nvSpPr>
        <p:spPr>
          <a:xfrm>
            <a:off x="6880226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14"/>
          <p:cNvSpPr/>
          <p:nvPr>
            <p:ph idx="15" type="pic"/>
          </p:nvPr>
        </p:nvSpPr>
        <p:spPr>
          <a:xfrm>
            <a:off x="7130865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4"/>
          <p:cNvSpPr txBox="1"/>
          <p:nvPr>
            <p:ph idx="16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7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ajas">
  <p:cSld name="Cuatro ítems caja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5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15"/>
          <p:cNvSpPr/>
          <p:nvPr/>
        </p:nvSpPr>
        <p:spPr>
          <a:xfrm>
            <a:off x="628650" y="1433532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741748" y="1729213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6" name="Google Shape;186;p15"/>
          <p:cNvSpPr txBox="1"/>
          <p:nvPr>
            <p:ph idx="3" type="body"/>
          </p:nvPr>
        </p:nvSpPr>
        <p:spPr>
          <a:xfrm>
            <a:off x="741787" y="1467909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body"/>
          </p:nvPr>
        </p:nvSpPr>
        <p:spPr>
          <a:xfrm>
            <a:off x="741768" y="1822992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15"/>
          <p:cNvSpPr/>
          <p:nvPr/>
        </p:nvSpPr>
        <p:spPr>
          <a:xfrm>
            <a:off x="628650" y="3062951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741748" y="335863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0" name="Google Shape;190;p15"/>
          <p:cNvSpPr txBox="1"/>
          <p:nvPr>
            <p:ph idx="5" type="body"/>
          </p:nvPr>
        </p:nvSpPr>
        <p:spPr>
          <a:xfrm>
            <a:off x="741787" y="3097328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6" type="body"/>
          </p:nvPr>
        </p:nvSpPr>
        <p:spPr>
          <a:xfrm>
            <a:off x="741768" y="3452411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15"/>
          <p:cNvSpPr/>
          <p:nvPr/>
        </p:nvSpPr>
        <p:spPr>
          <a:xfrm>
            <a:off x="4465005" y="1433532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4578103" y="1729213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4" name="Google Shape;194;p15"/>
          <p:cNvSpPr txBox="1"/>
          <p:nvPr>
            <p:ph idx="7" type="body"/>
          </p:nvPr>
        </p:nvSpPr>
        <p:spPr>
          <a:xfrm>
            <a:off x="4578142" y="1467909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8" type="body"/>
          </p:nvPr>
        </p:nvSpPr>
        <p:spPr>
          <a:xfrm>
            <a:off x="4578123" y="1822992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15"/>
          <p:cNvSpPr/>
          <p:nvPr/>
        </p:nvSpPr>
        <p:spPr>
          <a:xfrm>
            <a:off x="4465005" y="3062951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4578103" y="335863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8" name="Google Shape;198;p15"/>
          <p:cNvSpPr txBox="1"/>
          <p:nvPr>
            <p:ph idx="9" type="body"/>
          </p:nvPr>
        </p:nvSpPr>
        <p:spPr>
          <a:xfrm>
            <a:off x="4578142" y="3097328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3" type="body"/>
          </p:nvPr>
        </p:nvSpPr>
        <p:spPr>
          <a:xfrm>
            <a:off x="4578123" y="3452411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on números">
  <p:cSld name="Cuatro ítems con número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463736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2" type="body"/>
          </p:nvPr>
        </p:nvSpPr>
        <p:spPr>
          <a:xfrm>
            <a:off x="463736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3" type="body"/>
          </p:nvPr>
        </p:nvSpPr>
        <p:spPr>
          <a:xfrm>
            <a:off x="2511532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16"/>
          <p:cNvSpPr txBox="1"/>
          <p:nvPr>
            <p:ph idx="4" type="body"/>
          </p:nvPr>
        </p:nvSpPr>
        <p:spPr>
          <a:xfrm>
            <a:off x="2511532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16"/>
          <p:cNvSpPr txBox="1"/>
          <p:nvPr>
            <p:ph idx="5" type="body"/>
          </p:nvPr>
        </p:nvSpPr>
        <p:spPr>
          <a:xfrm>
            <a:off x="4559328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6" type="body"/>
          </p:nvPr>
        </p:nvSpPr>
        <p:spPr>
          <a:xfrm>
            <a:off x="4559328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16"/>
          <p:cNvSpPr/>
          <p:nvPr/>
        </p:nvSpPr>
        <p:spPr>
          <a:xfrm>
            <a:off x="635582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1" name="Google Shape;211;p16"/>
          <p:cNvSpPr txBox="1"/>
          <p:nvPr>
            <p:ph idx="7" type="body"/>
          </p:nvPr>
        </p:nvSpPr>
        <p:spPr>
          <a:xfrm>
            <a:off x="6607124" y="239286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8" type="body"/>
          </p:nvPr>
        </p:nvSpPr>
        <p:spPr>
          <a:xfrm>
            <a:off x="6607124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16"/>
          <p:cNvSpPr txBox="1"/>
          <p:nvPr>
            <p:ph idx="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1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6"/>
          <p:cNvSpPr/>
          <p:nvPr/>
        </p:nvSpPr>
        <p:spPr>
          <a:xfrm>
            <a:off x="565650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2620497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467534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673019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463738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01</a:t>
            </a: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2511902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02</a:t>
            </a:r>
            <a:endParaRPr/>
          </a:p>
        </p:txBody>
      </p:sp>
      <p:sp>
        <p:nvSpPr>
          <p:cNvPr id="221" name="Google Shape;221;p16"/>
          <p:cNvSpPr txBox="1"/>
          <p:nvPr/>
        </p:nvSpPr>
        <p:spPr>
          <a:xfrm>
            <a:off x="4560066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03</a:t>
            </a:r>
            <a:endParaRPr/>
          </a:p>
        </p:txBody>
      </p:sp>
      <p:sp>
        <p:nvSpPr>
          <p:cNvPr id="222" name="Google Shape;222;p16"/>
          <p:cNvSpPr txBox="1"/>
          <p:nvPr/>
        </p:nvSpPr>
        <p:spPr>
          <a:xfrm>
            <a:off x="6608230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04</a:t>
            </a:r>
            <a:endParaRPr/>
          </a:p>
        </p:txBody>
      </p:sp>
      <p:sp>
        <p:nvSpPr>
          <p:cNvPr id="223" name="Google Shape;223;p1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on icono de mano">
  <p:cSld name="Cuatro ítems con icono de mano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463736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2" type="body"/>
          </p:nvPr>
        </p:nvSpPr>
        <p:spPr>
          <a:xfrm>
            <a:off x="463736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17"/>
          <p:cNvSpPr txBox="1"/>
          <p:nvPr>
            <p:ph idx="3" type="body"/>
          </p:nvPr>
        </p:nvSpPr>
        <p:spPr>
          <a:xfrm>
            <a:off x="2511532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17"/>
          <p:cNvSpPr txBox="1"/>
          <p:nvPr>
            <p:ph idx="4" type="body"/>
          </p:nvPr>
        </p:nvSpPr>
        <p:spPr>
          <a:xfrm>
            <a:off x="2511532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17"/>
          <p:cNvSpPr txBox="1"/>
          <p:nvPr>
            <p:ph idx="5" type="body"/>
          </p:nvPr>
        </p:nvSpPr>
        <p:spPr>
          <a:xfrm>
            <a:off x="4559328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17"/>
          <p:cNvSpPr txBox="1"/>
          <p:nvPr>
            <p:ph idx="6" type="body"/>
          </p:nvPr>
        </p:nvSpPr>
        <p:spPr>
          <a:xfrm>
            <a:off x="4559328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17"/>
          <p:cNvSpPr txBox="1"/>
          <p:nvPr>
            <p:ph idx="7" type="body"/>
          </p:nvPr>
        </p:nvSpPr>
        <p:spPr>
          <a:xfrm>
            <a:off x="6607124" y="272556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17"/>
          <p:cNvSpPr txBox="1"/>
          <p:nvPr>
            <p:ph idx="8" type="body"/>
          </p:nvPr>
        </p:nvSpPr>
        <p:spPr>
          <a:xfrm>
            <a:off x="6607124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7"/>
          <p:cNvSpPr txBox="1"/>
          <p:nvPr>
            <p:ph idx="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7"/>
          <p:cNvSpPr txBox="1"/>
          <p:nvPr>
            <p:ph idx="1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>
            <a:off x="848354" y="1472360"/>
            <a:ext cx="1071224" cy="1054153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2895362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4943158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cxnSp>
        <p:nvCxnSpPr>
          <p:cNvPr id="239" name="Google Shape;239;p17"/>
          <p:cNvCxnSpPr>
            <a:stCxn id="236" idx="6"/>
            <a:endCxn id="237" idx="2"/>
          </p:cNvCxnSpPr>
          <p:nvPr/>
        </p:nvCxnSpPr>
        <p:spPr>
          <a:xfrm>
            <a:off x="1919578" y="1999437"/>
            <a:ext cx="9759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17"/>
          <p:cNvCxnSpPr>
            <a:stCxn id="237" idx="6"/>
            <a:endCxn id="238" idx="2"/>
          </p:cNvCxnSpPr>
          <p:nvPr/>
        </p:nvCxnSpPr>
        <p:spPr>
          <a:xfrm>
            <a:off x="3968162" y="1999436"/>
            <a:ext cx="9750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pic>
        <p:nvPicPr>
          <p:cNvPr id="241" name="Google Shape;2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0966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8762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6558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17"/>
          <p:cNvCxnSpPr>
            <a:stCxn id="238" idx="6"/>
            <a:endCxn id="245" idx="2"/>
          </p:cNvCxnSpPr>
          <p:nvPr/>
        </p:nvCxnSpPr>
        <p:spPr>
          <a:xfrm>
            <a:off x="6015958" y="1999436"/>
            <a:ext cx="9750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17"/>
          <p:cNvSpPr/>
          <p:nvPr/>
        </p:nvSpPr>
        <p:spPr>
          <a:xfrm>
            <a:off x="6990954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4354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co ítems">
  <p:cSld name="Cinco ítem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0" y="2323336"/>
            <a:ext cx="91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72962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628651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2" type="body"/>
          </p:nvPr>
        </p:nvSpPr>
        <p:spPr>
          <a:xfrm>
            <a:off x="463736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8"/>
          <p:cNvSpPr/>
          <p:nvPr>
            <p:ph idx="3" type="pic"/>
          </p:nvPr>
        </p:nvSpPr>
        <p:spPr>
          <a:xfrm>
            <a:off x="714376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8"/>
          <p:cNvSpPr/>
          <p:nvPr/>
        </p:nvSpPr>
        <p:spPr>
          <a:xfrm>
            <a:off x="2425794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6" name="Google Shape;256;p18"/>
          <p:cNvSpPr txBox="1"/>
          <p:nvPr>
            <p:ph idx="4" type="body"/>
          </p:nvPr>
        </p:nvSpPr>
        <p:spPr>
          <a:xfrm>
            <a:off x="2324817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18"/>
          <p:cNvSpPr txBox="1"/>
          <p:nvPr>
            <p:ph idx="5" type="body"/>
          </p:nvPr>
        </p:nvSpPr>
        <p:spPr>
          <a:xfrm>
            <a:off x="2159902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18"/>
          <p:cNvSpPr/>
          <p:nvPr>
            <p:ph idx="6" type="pic"/>
          </p:nvPr>
        </p:nvSpPr>
        <p:spPr>
          <a:xfrm>
            <a:off x="2410542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18"/>
          <p:cNvSpPr/>
          <p:nvPr/>
        </p:nvSpPr>
        <p:spPr>
          <a:xfrm>
            <a:off x="412196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0" name="Google Shape;260;p18"/>
          <p:cNvSpPr txBox="1"/>
          <p:nvPr>
            <p:ph idx="7" type="body"/>
          </p:nvPr>
        </p:nvSpPr>
        <p:spPr>
          <a:xfrm>
            <a:off x="4020983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18"/>
          <p:cNvSpPr txBox="1"/>
          <p:nvPr>
            <p:ph idx="8" type="body"/>
          </p:nvPr>
        </p:nvSpPr>
        <p:spPr>
          <a:xfrm>
            <a:off x="3856068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18"/>
          <p:cNvSpPr/>
          <p:nvPr>
            <p:ph idx="9" type="pic"/>
          </p:nvPr>
        </p:nvSpPr>
        <p:spPr>
          <a:xfrm>
            <a:off x="4106708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18"/>
          <p:cNvSpPr/>
          <p:nvPr/>
        </p:nvSpPr>
        <p:spPr>
          <a:xfrm>
            <a:off x="5818126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4" name="Google Shape;264;p18"/>
          <p:cNvSpPr txBox="1"/>
          <p:nvPr>
            <p:ph idx="13" type="body"/>
          </p:nvPr>
        </p:nvSpPr>
        <p:spPr>
          <a:xfrm>
            <a:off x="5717149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18"/>
          <p:cNvSpPr txBox="1"/>
          <p:nvPr>
            <p:ph idx="14" type="body"/>
          </p:nvPr>
        </p:nvSpPr>
        <p:spPr>
          <a:xfrm>
            <a:off x="5552234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18"/>
          <p:cNvSpPr/>
          <p:nvPr>
            <p:ph idx="15" type="pic"/>
          </p:nvPr>
        </p:nvSpPr>
        <p:spPr>
          <a:xfrm>
            <a:off x="5802874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8"/>
          <p:cNvSpPr/>
          <p:nvPr/>
        </p:nvSpPr>
        <p:spPr>
          <a:xfrm>
            <a:off x="7512121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8" name="Google Shape;268;p18"/>
          <p:cNvSpPr txBox="1"/>
          <p:nvPr>
            <p:ph idx="16" type="body"/>
          </p:nvPr>
        </p:nvSpPr>
        <p:spPr>
          <a:xfrm>
            <a:off x="7411144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18"/>
          <p:cNvSpPr txBox="1"/>
          <p:nvPr>
            <p:ph idx="17" type="body"/>
          </p:nvPr>
        </p:nvSpPr>
        <p:spPr>
          <a:xfrm>
            <a:off x="7246229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18"/>
          <p:cNvSpPr/>
          <p:nvPr>
            <p:ph idx="18" type="pic"/>
          </p:nvPr>
        </p:nvSpPr>
        <p:spPr>
          <a:xfrm>
            <a:off x="7496869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18"/>
          <p:cNvSpPr txBox="1"/>
          <p:nvPr>
            <p:ph idx="1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18"/>
          <p:cNvSpPr txBox="1"/>
          <p:nvPr>
            <p:ph idx="20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74" name="Google Shape;27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DN">
  <p:cSld name="1_ADN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2774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78826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9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19"/>
          <p:cNvCxnSpPr/>
          <p:nvPr/>
        </p:nvCxnSpPr>
        <p:spPr>
          <a:xfrm>
            <a:off x="2332526" y="1444445"/>
            <a:ext cx="1946300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19"/>
          <p:cNvSpPr/>
          <p:nvPr/>
        </p:nvSpPr>
        <p:spPr>
          <a:xfrm>
            <a:off x="4542990" y="1393733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3891589" y="1991009"/>
            <a:ext cx="14013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Mediano Plazo</a:t>
            </a:r>
            <a:endParaRPr/>
          </a:p>
        </p:txBody>
      </p:sp>
      <p:cxnSp>
        <p:nvCxnSpPr>
          <p:cNvPr id="282" name="Google Shape;282;p19"/>
          <p:cNvCxnSpPr/>
          <p:nvPr/>
        </p:nvCxnSpPr>
        <p:spPr>
          <a:xfrm>
            <a:off x="586732" y="1444490"/>
            <a:ext cx="1116042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19"/>
          <p:cNvSpPr/>
          <p:nvPr/>
        </p:nvSpPr>
        <p:spPr>
          <a:xfrm>
            <a:off x="1966938" y="1393778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1463539" y="1977350"/>
            <a:ext cx="11464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Corto Plazo</a:t>
            </a:r>
            <a:endParaRPr/>
          </a:p>
        </p:txBody>
      </p:sp>
      <p:cxnSp>
        <p:nvCxnSpPr>
          <p:cNvPr id="285" name="Google Shape;285;p19"/>
          <p:cNvCxnSpPr/>
          <p:nvPr/>
        </p:nvCxnSpPr>
        <p:spPr>
          <a:xfrm>
            <a:off x="4908578" y="1442351"/>
            <a:ext cx="1956131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19"/>
          <p:cNvSpPr/>
          <p:nvPr/>
        </p:nvSpPr>
        <p:spPr>
          <a:xfrm>
            <a:off x="7128873" y="1391639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cxnSp>
        <p:nvCxnSpPr>
          <p:cNvPr id="287" name="Google Shape;287;p19"/>
          <p:cNvCxnSpPr/>
          <p:nvPr/>
        </p:nvCxnSpPr>
        <p:spPr>
          <a:xfrm>
            <a:off x="7494461" y="1442351"/>
            <a:ext cx="952765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19"/>
          <p:cNvSpPr txBox="1"/>
          <p:nvPr/>
        </p:nvSpPr>
        <p:spPr>
          <a:xfrm>
            <a:off x="6639191" y="1996343"/>
            <a:ext cx="11673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Largo Plazo</a:t>
            </a:r>
            <a:endParaRPr/>
          </a:p>
        </p:txBody>
      </p:sp>
      <p:sp>
        <p:nvSpPr>
          <p:cNvPr id="289" name="Google Shape;289;p19"/>
          <p:cNvSpPr txBox="1"/>
          <p:nvPr>
            <p:ph idx="1" type="body"/>
          </p:nvPr>
        </p:nvSpPr>
        <p:spPr>
          <a:xfrm>
            <a:off x="1275275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19"/>
          <p:cNvSpPr txBox="1"/>
          <p:nvPr>
            <p:ph idx="2" type="body"/>
          </p:nvPr>
        </p:nvSpPr>
        <p:spPr>
          <a:xfrm>
            <a:off x="1110360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3" type="body"/>
          </p:nvPr>
        </p:nvSpPr>
        <p:spPr>
          <a:xfrm>
            <a:off x="3870991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19"/>
          <p:cNvSpPr txBox="1"/>
          <p:nvPr>
            <p:ph idx="4" type="body"/>
          </p:nvPr>
        </p:nvSpPr>
        <p:spPr>
          <a:xfrm>
            <a:off x="3706076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19"/>
          <p:cNvSpPr txBox="1"/>
          <p:nvPr>
            <p:ph idx="5" type="body"/>
          </p:nvPr>
        </p:nvSpPr>
        <p:spPr>
          <a:xfrm>
            <a:off x="6506036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19"/>
          <p:cNvSpPr txBox="1"/>
          <p:nvPr>
            <p:ph idx="6" type="body"/>
          </p:nvPr>
        </p:nvSpPr>
        <p:spPr>
          <a:xfrm>
            <a:off x="6341121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19"/>
          <p:cNvSpPr txBox="1"/>
          <p:nvPr>
            <p:ph idx="7" type="body"/>
          </p:nvPr>
        </p:nvSpPr>
        <p:spPr>
          <a:xfrm>
            <a:off x="628650" y="371859"/>
            <a:ext cx="781857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1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DN">
  <p:cSld name="2_AD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>
            <p:ph idx="1" type="body"/>
          </p:nvPr>
        </p:nvSpPr>
        <p:spPr>
          <a:xfrm>
            <a:off x="1275275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20"/>
          <p:cNvSpPr txBox="1"/>
          <p:nvPr>
            <p:ph idx="2" type="body"/>
          </p:nvPr>
        </p:nvSpPr>
        <p:spPr>
          <a:xfrm>
            <a:off x="1110360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20"/>
          <p:cNvSpPr txBox="1"/>
          <p:nvPr>
            <p:ph idx="3" type="body"/>
          </p:nvPr>
        </p:nvSpPr>
        <p:spPr>
          <a:xfrm>
            <a:off x="3870991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20"/>
          <p:cNvSpPr txBox="1"/>
          <p:nvPr>
            <p:ph idx="4" type="body"/>
          </p:nvPr>
        </p:nvSpPr>
        <p:spPr>
          <a:xfrm>
            <a:off x="3706076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20"/>
          <p:cNvSpPr txBox="1"/>
          <p:nvPr>
            <p:ph idx="5" type="body"/>
          </p:nvPr>
        </p:nvSpPr>
        <p:spPr>
          <a:xfrm>
            <a:off x="6506036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20"/>
          <p:cNvSpPr txBox="1"/>
          <p:nvPr>
            <p:ph idx="6" type="body"/>
          </p:nvPr>
        </p:nvSpPr>
        <p:spPr>
          <a:xfrm>
            <a:off x="6341121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20"/>
          <p:cNvSpPr txBox="1"/>
          <p:nvPr>
            <p:ph idx="7" type="body"/>
          </p:nvPr>
        </p:nvSpPr>
        <p:spPr>
          <a:xfrm>
            <a:off x="628650" y="371859"/>
            <a:ext cx="781857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2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07" name="Google Shape;3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3561269" y="4079362"/>
            <a:ext cx="20214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Monseñor Eyzaguirre 620, Ñuñoa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info@unholster.com</a:t>
            </a:r>
            <a:endParaRPr b="0" i="0" sz="900" u="none" cap="none" strike="noStrik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descr="Imagen que contiene plato, dibujo, alimentos&#10;&#10;Descripción generada automáticamente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131" y="4448694"/>
            <a:ext cx="132350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2140886" y="3095702"/>
            <a:ext cx="48622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Conoce la experiencia Unholster</a:t>
            </a:r>
            <a:endParaRPr b="1" i="0" sz="2400" u="none" cap="none" strike="noStrike">
              <a:solidFill>
                <a:schemeClr val="dk1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descr="Código QR&#10;&#10;Descripción generada automáticamente"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1328" y="906885"/>
            <a:ext cx="2181345" cy="21813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3438514" y="3649087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www.unholster.com</a:t>
            </a:r>
            <a:endParaRPr b="1" i="0" sz="16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264" y="4483875"/>
            <a:ext cx="989473" cy="16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grande">
  <p:cSld name="Imagen gran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2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11" name="Google Shape;311;p21"/>
          <p:cNvSpPr txBox="1"/>
          <p:nvPr>
            <p:ph idx="2" type="body"/>
          </p:nvPr>
        </p:nvSpPr>
        <p:spPr>
          <a:xfrm>
            <a:off x="380253" y="816537"/>
            <a:ext cx="8515910" cy="386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fotos">
  <p:cSld name="Texto y foto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>
            <p:ph idx="1" type="body"/>
          </p:nvPr>
        </p:nvSpPr>
        <p:spPr>
          <a:xfrm>
            <a:off x="628650" y="1383818"/>
            <a:ext cx="3625849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" name="Google Shape;315;p22"/>
          <p:cNvSpPr txBox="1"/>
          <p:nvPr>
            <p:ph idx="2" type="body"/>
          </p:nvPr>
        </p:nvSpPr>
        <p:spPr>
          <a:xfrm>
            <a:off x="628651" y="769477"/>
            <a:ext cx="3625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22"/>
          <p:cNvSpPr txBox="1"/>
          <p:nvPr>
            <p:ph idx="3" type="body"/>
          </p:nvPr>
        </p:nvSpPr>
        <p:spPr>
          <a:xfrm>
            <a:off x="628651" y="371859"/>
            <a:ext cx="36258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22"/>
          <p:cNvSpPr/>
          <p:nvPr>
            <p:ph idx="4" type="pic"/>
          </p:nvPr>
        </p:nvSpPr>
        <p:spPr>
          <a:xfrm>
            <a:off x="4592172" y="-7434"/>
            <a:ext cx="4539792" cy="2581836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22"/>
          <p:cNvSpPr/>
          <p:nvPr>
            <p:ph idx="5" type="pic"/>
          </p:nvPr>
        </p:nvSpPr>
        <p:spPr>
          <a:xfrm>
            <a:off x="4593992" y="2576420"/>
            <a:ext cx="2269896" cy="2581835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22"/>
          <p:cNvSpPr/>
          <p:nvPr>
            <p:ph idx="6" type="pic"/>
          </p:nvPr>
        </p:nvSpPr>
        <p:spPr>
          <a:xfrm>
            <a:off x="6867380" y="2576421"/>
            <a:ext cx="2269896" cy="25818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o y fotos">
  <p:cSld name="1_Texto y fotos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 txBox="1"/>
          <p:nvPr>
            <p:ph idx="1" type="body"/>
          </p:nvPr>
        </p:nvSpPr>
        <p:spPr>
          <a:xfrm>
            <a:off x="628650" y="1383818"/>
            <a:ext cx="3625849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23"/>
          <p:cNvSpPr txBox="1"/>
          <p:nvPr>
            <p:ph idx="2" type="body"/>
          </p:nvPr>
        </p:nvSpPr>
        <p:spPr>
          <a:xfrm>
            <a:off x="628651" y="769477"/>
            <a:ext cx="3625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23"/>
          <p:cNvSpPr txBox="1"/>
          <p:nvPr>
            <p:ph idx="3" type="body"/>
          </p:nvPr>
        </p:nvSpPr>
        <p:spPr>
          <a:xfrm>
            <a:off x="628651" y="371859"/>
            <a:ext cx="36258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23"/>
          <p:cNvSpPr/>
          <p:nvPr>
            <p:ph idx="4" type="pic"/>
          </p:nvPr>
        </p:nvSpPr>
        <p:spPr>
          <a:xfrm>
            <a:off x="5077522" y="-7434"/>
            <a:ext cx="4066478" cy="51509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ítulo y objetos">
  <p:cSld name="4_Título y objeto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27" name="Google Shape;3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 txBox="1"/>
          <p:nvPr>
            <p:ph idx="1" type="body"/>
          </p:nvPr>
        </p:nvSpPr>
        <p:spPr>
          <a:xfrm>
            <a:off x="3717421" y="1469762"/>
            <a:ext cx="3828515" cy="2396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2" type="body"/>
          </p:nvPr>
        </p:nvSpPr>
        <p:spPr>
          <a:xfrm>
            <a:off x="3717421" y="769477"/>
            <a:ext cx="39433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24"/>
          <p:cNvSpPr txBox="1"/>
          <p:nvPr>
            <p:ph type="title"/>
          </p:nvPr>
        </p:nvSpPr>
        <p:spPr>
          <a:xfrm>
            <a:off x="3717421" y="371859"/>
            <a:ext cx="3943350" cy="397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 Ruhl Libre"/>
              <a:buNone/>
              <a:defRPr b="1" i="0" sz="28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1" name="Google Shape;331;p24"/>
          <p:cNvSpPr/>
          <p:nvPr>
            <p:ph idx="3" type="pic"/>
          </p:nvPr>
        </p:nvSpPr>
        <p:spPr>
          <a:xfrm>
            <a:off x="0" y="0"/>
            <a:ext cx="3211513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celulares">
  <p:cSld name="texto y celulare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/>
          <p:nvPr/>
        </p:nvSpPr>
        <p:spPr>
          <a:xfrm>
            <a:off x="6284422" y="0"/>
            <a:ext cx="2859577" cy="514349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34" name="Google Shape;334;p25"/>
          <p:cNvSpPr txBox="1"/>
          <p:nvPr>
            <p:ph idx="1" type="body"/>
          </p:nvPr>
        </p:nvSpPr>
        <p:spPr>
          <a:xfrm>
            <a:off x="628650" y="1383818"/>
            <a:ext cx="4506058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25"/>
          <p:cNvSpPr txBox="1"/>
          <p:nvPr>
            <p:ph idx="2" type="body"/>
          </p:nvPr>
        </p:nvSpPr>
        <p:spPr>
          <a:xfrm>
            <a:off x="628651" y="769477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25"/>
          <p:cNvSpPr txBox="1"/>
          <p:nvPr>
            <p:ph idx="3" type="body"/>
          </p:nvPr>
        </p:nvSpPr>
        <p:spPr>
          <a:xfrm>
            <a:off x="628651" y="371859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41110" y="1756"/>
            <a:ext cx="1170892" cy="109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110" y="1230751"/>
            <a:ext cx="1170892" cy="22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1110" y="3668595"/>
            <a:ext cx="1170892" cy="149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545" y="169832"/>
            <a:ext cx="1170892" cy="22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545" y="2617748"/>
            <a:ext cx="1170892" cy="229812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43" name="Google Shape;343;p25"/>
          <p:cNvSpPr/>
          <p:nvPr>
            <p:ph idx="4" type="pic"/>
          </p:nvPr>
        </p:nvSpPr>
        <p:spPr>
          <a:xfrm>
            <a:off x="7067550" y="2717801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4" name="Google Shape;344;p25"/>
          <p:cNvSpPr/>
          <p:nvPr>
            <p:ph idx="5" type="pic"/>
          </p:nvPr>
        </p:nvSpPr>
        <p:spPr>
          <a:xfrm>
            <a:off x="5842000" y="3771901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5" name="Google Shape;345;p25"/>
          <p:cNvSpPr/>
          <p:nvPr>
            <p:ph idx="6" type="pic"/>
          </p:nvPr>
        </p:nvSpPr>
        <p:spPr>
          <a:xfrm>
            <a:off x="5842000" y="-1106326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6" name="Google Shape;346;p25"/>
          <p:cNvSpPr/>
          <p:nvPr>
            <p:ph idx="7" type="pic"/>
          </p:nvPr>
        </p:nvSpPr>
        <p:spPr>
          <a:xfrm>
            <a:off x="7067550" y="271146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7" name="Google Shape;347;p25"/>
          <p:cNvSpPr/>
          <p:nvPr>
            <p:ph idx="8" type="pic"/>
          </p:nvPr>
        </p:nvSpPr>
        <p:spPr>
          <a:xfrm>
            <a:off x="5842000" y="1334870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1 celular">
  <p:cSld name="Texto y 1 celular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/>
          <p:nvPr/>
        </p:nvSpPr>
        <p:spPr>
          <a:xfrm>
            <a:off x="6568580" y="0"/>
            <a:ext cx="2575419" cy="514349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50" name="Google Shape;350;p26"/>
          <p:cNvSpPr txBox="1"/>
          <p:nvPr>
            <p:ph idx="1" type="body"/>
          </p:nvPr>
        </p:nvSpPr>
        <p:spPr>
          <a:xfrm>
            <a:off x="628650" y="1383818"/>
            <a:ext cx="4506058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" name="Google Shape;351;p26"/>
          <p:cNvSpPr txBox="1"/>
          <p:nvPr>
            <p:ph idx="2" type="body"/>
          </p:nvPr>
        </p:nvSpPr>
        <p:spPr>
          <a:xfrm>
            <a:off x="628651" y="769477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26"/>
          <p:cNvSpPr txBox="1"/>
          <p:nvPr>
            <p:ph idx="3" type="body"/>
          </p:nvPr>
        </p:nvSpPr>
        <p:spPr>
          <a:xfrm>
            <a:off x="628651" y="371859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57220" y="820426"/>
            <a:ext cx="1876094" cy="368224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55" name="Google Shape;355;p26"/>
          <p:cNvSpPr/>
          <p:nvPr>
            <p:ph idx="4" type="pic"/>
          </p:nvPr>
        </p:nvSpPr>
        <p:spPr>
          <a:xfrm>
            <a:off x="5816257" y="984730"/>
            <a:ext cx="1551606" cy="3357574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lular">
  <p:cSld name="celular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9708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59" name="Google Shape;359;p27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27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2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63" name="Google Shape;363;p27"/>
          <p:cNvSpPr/>
          <p:nvPr>
            <p:ph idx="4" type="pic"/>
          </p:nvPr>
        </p:nvSpPr>
        <p:spPr>
          <a:xfrm>
            <a:off x="1789995" y="573956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elular">
  <p:cSld name="1_celula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678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71" name="Google Shape;37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41796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/>
          <p:nvPr>
            <p:ph idx="4" type="pic"/>
          </p:nvPr>
        </p:nvSpPr>
        <p:spPr>
          <a:xfrm>
            <a:off x="531965" y="573791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73" name="Google Shape;373;p28"/>
          <p:cNvSpPr/>
          <p:nvPr>
            <p:ph idx="5" type="pic"/>
          </p:nvPr>
        </p:nvSpPr>
        <p:spPr>
          <a:xfrm>
            <a:off x="3039775" y="573791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">
  <p:cSld name="table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76" name="Google Shape;376;p29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29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29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8866" y="282671"/>
            <a:ext cx="4360333" cy="557866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81" name="Google Shape;381;p29"/>
          <p:cNvSpPr/>
          <p:nvPr>
            <p:ph idx="4" type="pic"/>
          </p:nvPr>
        </p:nvSpPr>
        <p:spPr>
          <a:xfrm>
            <a:off x="1012378" y="630198"/>
            <a:ext cx="3659557" cy="4869857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_comparacion">
  <p:cSld name="tablet_comparacion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901359" y="843633"/>
            <a:ext cx="3338880" cy="427180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85" name="Google Shape;385;p30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30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7" name="Google Shape;38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5038463" y="843634"/>
            <a:ext cx="3338880" cy="427180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/>
          <p:nvPr>
            <p:ph idx="3" type="pic"/>
          </p:nvPr>
        </p:nvSpPr>
        <p:spPr>
          <a:xfrm>
            <a:off x="697117" y="1575650"/>
            <a:ext cx="3735784" cy="2798373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sp>
        <p:nvSpPr>
          <p:cNvPr id="389" name="Google Shape;389;p30"/>
          <p:cNvSpPr/>
          <p:nvPr>
            <p:ph idx="4" type="pic"/>
          </p:nvPr>
        </p:nvSpPr>
        <p:spPr>
          <a:xfrm>
            <a:off x="4836784" y="1582144"/>
            <a:ext cx="3735784" cy="2798373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pic>
        <p:nvPicPr>
          <p:cNvPr id="390" name="Google Shape;3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so diapositiva">
  <p:cSld name="paso diapositiv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838245" y="3065391"/>
            <a:ext cx="5146036" cy="41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ank Ruhl Libre Black"/>
              <a:buNone/>
              <a:defRPr b="1" i="0" sz="3600" u="none" cap="none" strike="noStrike">
                <a:solidFill>
                  <a:schemeClr val="lt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44" y="2740443"/>
            <a:ext cx="5146035" cy="324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 unholster blanco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6090" y="4379564"/>
            <a:ext cx="1530424" cy="41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elulares">
  <p:cSld name="4 celulare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idx="1" type="body"/>
          </p:nvPr>
        </p:nvSpPr>
        <p:spPr>
          <a:xfrm>
            <a:off x="628650" y="371859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522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 txBox="1"/>
          <p:nvPr>
            <p:ph idx="2" type="body"/>
          </p:nvPr>
        </p:nvSpPr>
        <p:spPr>
          <a:xfrm>
            <a:off x="1089716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31"/>
          <p:cNvSpPr txBox="1"/>
          <p:nvPr>
            <p:ph idx="3" type="body"/>
          </p:nvPr>
        </p:nvSpPr>
        <p:spPr>
          <a:xfrm>
            <a:off x="2941433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31"/>
          <p:cNvSpPr txBox="1"/>
          <p:nvPr>
            <p:ph idx="4" type="body"/>
          </p:nvPr>
        </p:nvSpPr>
        <p:spPr>
          <a:xfrm>
            <a:off x="4793150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31"/>
          <p:cNvSpPr txBox="1"/>
          <p:nvPr>
            <p:ph idx="5" type="body"/>
          </p:nvPr>
        </p:nvSpPr>
        <p:spPr>
          <a:xfrm>
            <a:off x="6644867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8" name="Google Shape;39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51131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4740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8349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02" name="Google Shape;402;p31"/>
          <p:cNvSpPr/>
          <p:nvPr>
            <p:ph idx="6" type="pic"/>
          </p:nvPr>
        </p:nvSpPr>
        <p:spPr>
          <a:xfrm>
            <a:off x="946564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3" name="Google Shape;403;p31"/>
          <p:cNvSpPr/>
          <p:nvPr>
            <p:ph idx="7" type="pic"/>
          </p:nvPr>
        </p:nvSpPr>
        <p:spPr>
          <a:xfrm>
            <a:off x="2800171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4" name="Google Shape;404;p31"/>
          <p:cNvSpPr/>
          <p:nvPr>
            <p:ph idx="8" type="pic"/>
          </p:nvPr>
        </p:nvSpPr>
        <p:spPr>
          <a:xfrm>
            <a:off x="4653780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5" name="Google Shape;405;p31"/>
          <p:cNvSpPr/>
          <p:nvPr>
            <p:ph idx="9" type="pic"/>
          </p:nvPr>
        </p:nvSpPr>
        <p:spPr>
          <a:xfrm>
            <a:off x="6507391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06" name="Google Shape;4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ador">
  <p:cSld name="computador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09" name="Google Shape;409;p32"/>
          <p:cNvSpPr txBox="1"/>
          <p:nvPr>
            <p:ph idx="1" type="body"/>
          </p:nvPr>
        </p:nvSpPr>
        <p:spPr>
          <a:xfrm>
            <a:off x="5760267" y="906966"/>
            <a:ext cx="3225652" cy="3811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32"/>
          <p:cNvSpPr txBox="1"/>
          <p:nvPr>
            <p:ph idx="2" type="body"/>
          </p:nvPr>
        </p:nvSpPr>
        <p:spPr>
          <a:xfrm>
            <a:off x="5760267" y="492324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11" name="Google Shape;411;p32"/>
          <p:cNvGrpSpPr/>
          <p:nvPr/>
        </p:nvGrpSpPr>
        <p:grpSpPr>
          <a:xfrm>
            <a:off x="104944" y="1306453"/>
            <a:ext cx="5269922" cy="3094188"/>
            <a:chOff x="1085367" y="1656878"/>
            <a:chExt cx="9961602" cy="5848865"/>
          </a:xfrm>
        </p:grpSpPr>
        <p:pic>
          <p:nvPicPr>
            <p:cNvPr id="412" name="Google Shape;412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85367" y="1656878"/>
              <a:ext cx="9961602" cy="5848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32"/>
            <p:cNvSpPr/>
            <p:nvPr/>
          </p:nvSpPr>
          <p:spPr>
            <a:xfrm>
              <a:off x="5673261" y="6987791"/>
              <a:ext cx="785814" cy="161925"/>
            </a:xfrm>
            <a:prstGeom prst="rect">
              <a:avLst/>
            </a:prstGeom>
            <a:solidFill>
              <a:srgbClr val="2321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sp>
        <p:nvSpPr>
          <p:cNvPr id="414" name="Google Shape;414;p3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15" name="Google Shape;415;p32"/>
          <p:cNvSpPr/>
          <p:nvPr>
            <p:ph idx="3" type="pic"/>
          </p:nvPr>
        </p:nvSpPr>
        <p:spPr>
          <a:xfrm>
            <a:off x="757790" y="1526412"/>
            <a:ext cx="3965768" cy="2475447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32"/>
          <p:cNvSpPr txBox="1"/>
          <p:nvPr>
            <p:ph idx="4" type="body"/>
          </p:nvPr>
        </p:nvSpPr>
        <p:spPr>
          <a:xfrm>
            <a:off x="628650" y="371859"/>
            <a:ext cx="423328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4 celulares">
  <p:cSld name="4_4 celulare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0" name="Google Shape;420;p33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1" name="Google Shape;4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">
            <a:alphaModFix/>
          </a:blip>
          <a:srcRect b="24238" l="0" r="0" t="1"/>
          <a:stretch/>
        </p:blipFill>
        <p:spPr>
          <a:xfrm>
            <a:off x="1141013" y="934892"/>
            <a:ext cx="6861973" cy="39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/>
          <p:nvPr>
            <p:ph idx="2" type="pic"/>
          </p:nvPr>
        </p:nvSpPr>
        <p:spPr>
          <a:xfrm>
            <a:off x="1297476" y="1096417"/>
            <a:ext cx="6544800" cy="36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4 celulares">
  <p:cSld name="5_4 celulares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426" name="Google Shape;42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8" name="Google Shape;428;p34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/>
          <p:nvPr>
            <p:ph idx="2" type="pic"/>
          </p:nvPr>
        </p:nvSpPr>
        <p:spPr>
          <a:xfrm>
            <a:off x="1297476" y="1096417"/>
            <a:ext cx="6544800" cy="36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t_comparacion">
  <p:cSld name="1_tablet_comparacion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2362916" y="166201"/>
            <a:ext cx="4418167" cy="565265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34" name="Google Shape;434;p35"/>
          <p:cNvSpPr txBox="1"/>
          <p:nvPr>
            <p:ph idx="1" type="body"/>
          </p:nvPr>
        </p:nvSpPr>
        <p:spPr>
          <a:xfrm>
            <a:off x="628650" y="577330"/>
            <a:ext cx="791683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35"/>
          <p:cNvSpPr txBox="1"/>
          <p:nvPr>
            <p:ph idx="2" type="body"/>
          </p:nvPr>
        </p:nvSpPr>
        <p:spPr>
          <a:xfrm>
            <a:off x="628650" y="179712"/>
            <a:ext cx="791683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35"/>
          <p:cNvSpPr/>
          <p:nvPr>
            <p:ph idx="3" type="pic"/>
          </p:nvPr>
        </p:nvSpPr>
        <p:spPr>
          <a:xfrm>
            <a:off x="2094725" y="1142474"/>
            <a:ext cx="4943368" cy="3702941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pic>
        <p:nvPicPr>
          <p:cNvPr descr="Icono&#10;&#10;Descripción generada automáticamente" id="437" name="Google Shape;437;p3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643697" y="345408"/>
            <a:ext cx="186690" cy="3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 celulares">
  <p:cSld name="1_4 celulares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89881">
            <a:off x="416807" y="878589"/>
            <a:ext cx="4423051" cy="43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314" y="951782"/>
            <a:ext cx="1778682" cy="349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43" name="Google Shape;443;p36"/>
          <p:cNvSpPr/>
          <p:nvPr>
            <p:ph idx="2" type="pic"/>
          </p:nvPr>
        </p:nvSpPr>
        <p:spPr>
          <a:xfrm>
            <a:off x="1554439" y="1110444"/>
            <a:ext cx="1471043" cy="3183241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44" name="Google Shape;4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5452" y="1676657"/>
            <a:ext cx="4990005" cy="282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6"/>
          <p:cNvSpPr/>
          <p:nvPr>
            <p:ph idx="3" type="pic"/>
          </p:nvPr>
        </p:nvSpPr>
        <p:spPr>
          <a:xfrm>
            <a:off x="4691069" y="1925444"/>
            <a:ext cx="3320099" cy="2180566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36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4 celulares">
  <p:cSld name="2_4 celulare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89881">
            <a:off x="430255" y="887554"/>
            <a:ext cx="4423051" cy="43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806" y="1732113"/>
            <a:ext cx="1411851" cy="277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53" name="Google Shape;453;p37"/>
          <p:cNvSpPr/>
          <p:nvPr>
            <p:ph idx="2" type="pic"/>
          </p:nvPr>
        </p:nvSpPr>
        <p:spPr>
          <a:xfrm>
            <a:off x="762915" y="1853384"/>
            <a:ext cx="1167658" cy="2526735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54" name="Google Shape;45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5452" y="1676657"/>
            <a:ext cx="4990005" cy="282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/>
          <p:nvPr>
            <p:ph idx="3" type="pic"/>
          </p:nvPr>
        </p:nvSpPr>
        <p:spPr>
          <a:xfrm>
            <a:off x="4691069" y="1935992"/>
            <a:ext cx="3320099" cy="2170018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37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5602" y="1097543"/>
            <a:ext cx="1411851" cy="277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/>
          <p:nvPr>
            <p:ph idx="4" type="pic"/>
          </p:nvPr>
        </p:nvSpPr>
        <p:spPr>
          <a:xfrm>
            <a:off x="2480970" y="1209850"/>
            <a:ext cx="1167658" cy="2526735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es">
  <p:cSld name="Fase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308279" y="3143708"/>
            <a:ext cx="5474016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1308279" y="2007637"/>
            <a:ext cx="5474016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1308259" y="226894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5" name="Google Shape;465;p38"/>
          <p:cNvSpPr txBox="1"/>
          <p:nvPr>
            <p:ph idx="1" type="body"/>
          </p:nvPr>
        </p:nvSpPr>
        <p:spPr>
          <a:xfrm>
            <a:off x="1308299" y="3150637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38"/>
          <p:cNvSpPr txBox="1"/>
          <p:nvPr>
            <p:ph idx="2" type="body"/>
          </p:nvPr>
        </p:nvSpPr>
        <p:spPr>
          <a:xfrm>
            <a:off x="1308279" y="3505720"/>
            <a:ext cx="5329585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38"/>
          <p:cNvSpPr txBox="1"/>
          <p:nvPr>
            <p:ph idx="3" type="body"/>
          </p:nvPr>
        </p:nvSpPr>
        <p:spPr>
          <a:xfrm>
            <a:off x="1308299" y="2007638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38"/>
          <p:cNvSpPr txBox="1"/>
          <p:nvPr>
            <p:ph idx="4" type="body"/>
          </p:nvPr>
        </p:nvSpPr>
        <p:spPr>
          <a:xfrm>
            <a:off x="1308279" y="2362721"/>
            <a:ext cx="5329585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38"/>
          <p:cNvSpPr/>
          <p:nvPr/>
        </p:nvSpPr>
        <p:spPr>
          <a:xfrm>
            <a:off x="1308259" y="3418869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 rotWithShape="1">
          <a:blip r:embed="rId2">
            <a:alphaModFix/>
          </a:blip>
          <a:srcRect b="0" l="-10776" r="-10776" t="0"/>
          <a:stretch/>
        </p:blipFill>
        <p:spPr>
          <a:xfrm>
            <a:off x="714376" y="2002092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 rotWithShape="1">
          <a:blip r:embed="rId3">
            <a:alphaModFix/>
          </a:blip>
          <a:srcRect b="0" l="-10776" r="-10776" t="0"/>
          <a:stretch/>
        </p:blipFill>
        <p:spPr>
          <a:xfrm>
            <a:off x="714376" y="3152018"/>
            <a:ext cx="549430" cy="45200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>
            <p:ph idx="5" type="body"/>
          </p:nvPr>
        </p:nvSpPr>
        <p:spPr>
          <a:xfrm>
            <a:off x="628650" y="1372577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3" name="Google Shape;4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8"/>
          <p:cNvSpPr txBox="1"/>
          <p:nvPr>
            <p:ph idx="6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38"/>
          <p:cNvSpPr txBox="1"/>
          <p:nvPr>
            <p:ph idx="7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tapas">
  <p:cSld name="Etapas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/>
          <p:nvPr/>
        </p:nvSpPr>
        <p:spPr>
          <a:xfrm>
            <a:off x="3150000" y="2323336"/>
            <a:ext cx="28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6048000" y="2323336"/>
            <a:ext cx="3096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0" y="2323336"/>
            <a:ext cx="3096000" cy="281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65528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1" name="Google Shape;481;p39"/>
          <p:cNvSpPr txBox="1"/>
          <p:nvPr>
            <p:ph idx="1" type="body"/>
          </p:nvPr>
        </p:nvSpPr>
        <p:spPr>
          <a:xfrm>
            <a:off x="389397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39"/>
          <p:cNvSpPr/>
          <p:nvPr/>
        </p:nvSpPr>
        <p:spPr>
          <a:xfrm>
            <a:off x="3555462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3" name="Google Shape;483;p39"/>
          <p:cNvSpPr txBox="1"/>
          <p:nvPr>
            <p:ph idx="2" type="body"/>
          </p:nvPr>
        </p:nvSpPr>
        <p:spPr>
          <a:xfrm>
            <a:off x="3290952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39"/>
          <p:cNvSpPr/>
          <p:nvPr/>
        </p:nvSpPr>
        <p:spPr>
          <a:xfrm>
            <a:off x="642590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5" name="Google Shape;485;p39"/>
          <p:cNvSpPr txBox="1"/>
          <p:nvPr>
            <p:ph idx="3" type="body"/>
          </p:nvPr>
        </p:nvSpPr>
        <p:spPr>
          <a:xfrm>
            <a:off x="6160009" y="2440995"/>
            <a:ext cx="2561065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3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87" name="Google Shape;487;p39"/>
          <p:cNvSpPr txBox="1"/>
          <p:nvPr/>
        </p:nvSpPr>
        <p:spPr>
          <a:xfrm>
            <a:off x="535259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Objetivos</a:t>
            </a:r>
            <a:endParaRPr/>
          </a:p>
        </p:txBody>
      </p:sp>
      <p:sp>
        <p:nvSpPr>
          <p:cNvPr id="488" name="Google Shape;488;p39"/>
          <p:cNvSpPr txBox="1"/>
          <p:nvPr/>
        </p:nvSpPr>
        <p:spPr>
          <a:xfrm>
            <a:off x="3445727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Entregables</a:t>
            </a:r>
            <a:endParaRPr/>
          </a:p>
        </p:txBody>
      </p:sp>
      <p:sp>
        <p:nvSpPr>
          <p:cNvPr id="489" name="Google Shape;489;p39"/>
          <p:cNvSpPr txBox="1"/>
          <p:nvPr/>
        </p:nvSpPr>
        <p:spPr>
          <a:xfrm>
            <a:off x="6322741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Duración estimada</a:t>
            </a:r>
            <a:endParaRPr/>
          </a:p>
        </p:txBody>
      </p:sp>
      <p:pic>
        <p:nvPicPr>
          <p:cNvPr id="490" name="Google Shape;490;p39"/>
          <p:cNvPicPr preferRelativeResize="0"/>
          <p:nvPr/>
        </p:nvPicPr>
        <p:blipFill rotWithShape="1">
          <a:blip r:embed="rId2">
            <a:alphaModFix/>
          </a:blip>
          <a:srcRect b="0" l="-10776" r="-10776" t="0"/>
          <a:stretch/>
        </p:blipFill>
        <p:spPr>
          <a:xfrm>
            <a:off x="640036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 rotWithShape="1">
          <a:blip r:embed="rId3">
            <a:alphaModFix/>
          </a:blip>
          <a:srcRect b="0" l="-10776" r="-10776" t="0"/>
          <a:stretch/>
        </p:blipFill>
        <p:spPr>
          <a:xfrm>
            <a:off x="3528983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 con confianza media" id="492" name="Google Shape;492;p39"/>
          <p:cNvPicPr preferRelativeResize="0"/>
          <p:nvPr/>
        </p:nvPicPr>
        <p:blipFill rotWithShape="1">
          <a:blip r:embed="rId4">
            <a:alphaModFix/>
          </a:blip>
          <a:srcRect b="0" l="-12142" r="-12143" t="0"/>
          <a:stretch/>
        </p:blipFill>
        <p:spPr>
          <a:xfrm>
            <a:off x="6410648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/>
          <p:nvPr>
            <p:ph idx="4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39"/>
          <p:cNvSpPr txBox="1"/>
          <p:nvPr>
            <p:ph idx="5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"/>
          <p:cNvSpPr txBox="1"/>
          <p:nvPr/>
        </p:nvSpPr>
        <p:spPr>
          <a:xfrm>
            <a:off x="2456714" y="634494"/>
            <a:ext cx="557716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3800">
                <a:solidFill>
                  <a:srgbClr val="F2F2F2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“</a:t>
            </a:r>
            <a:endParaRPr/>
          </a:p>
        </p:txBody>
      </p:sp>
      <p:sp>
        <p:nvSpPr>
          <p:cNvPr id="498" name="Google Shape;498;p40"/>
          <p:cNvSpPr/>
          <p:nvPr>
            <p:ph idx="2" type="pic"/>
          </p:nvPr>
        </p:nvSpPr>
        <p:spPr>
          <a:xfrm>
            <a:off x="790557" y="1725612"/>
            <a:ext cx="1498142" cy="1498142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40"/>
          <p:cNvSpPr txBox="1"/>
          <p:nvPr>
            <p:ph idx="1" type="body"/>
          </p:nvPr>
        </p:nvSpPr>
        <p:spPr>
          <a:xfrm>
            <a:off x="2586238" y="1681491"/>
            <a:ext cx="5049837" cy="14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40"/>
          <p:cNvSpPr txBox="1"/>
          <p:nvPr>
            <p:ph idx="3" type="body"/>
          </p:nvPr>
        </p:nvSpPr>
        <p:spPr>
          <a:xfrm>
            <a:off x="2586238" y="3276320"/>
            <a:ext cx="4378801" cy="22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40"/>
          <p:cNvSpPr txBox="1"/>
          <p:nvPr>
            <p:ph idx="4" type="body"/>
          </p:nvPr>
        </p:nvSpPr>
        <p:spPr>
          <a:xfrm>
            <a:off x="2586238" y="3528111"/>
            <a:ext cx="4378801" cy="22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40"/>
          <p:cNvSpPr/>
          <p:nvPr/>
        </p:nvSpPr>
        <p:spPr>
          <a:xfrm>
            <a:off x="6996419" y="2850485"/>
            <a:ext cx="103746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3800">
                <a:solidFill>
                  <a:srgbClr val="009FE3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”</a:t>
            </a:r>
            <a:endParaRPr b="0" i="0" sz="24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03" name="Google Shape;503;p40"/>
          <p:cNvSpPr/>
          <p:nvPr>
            <p:ph idx="5" type="pic"/>
          </p:nvPr>
        </p:nvSpPr>
        <p:spPr>
          <a:xfrm>
            <a:off x="967334" y="3352991"/>
            <a:ext cx="1144588" cy="407987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4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05" name="Google Shape;50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/>
        </p:nvSpPr>
        <p:spPr>
          <a:xfrm>
            <a:off x="628651" y="2036035"/>
            <a:ext cx="2190750" cy="258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 Ruhl Libre Black"/>
              <a:buNone/>
            </a:pPr>
            <a:r>
              <a:rPr b="1" i="0" lang="es-CL" sz="32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Agenda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FE3"/>
              </a:buClr>
              <a:buSzPts val="3200"/>
              <a:buFont typeface="Frank Ruhl Libre Black"/>
              <a:buNone/>
            </a:pPr>
            <a:r>
              <a:rPr b="1" i="0" lang="es-CL" sz="3200" u="none" cap="none" strike="noStrike">
                <a:solidFill>
                  <a:srgbClr val="009FE3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2022</a:t>
            </a:r>
            <a:endParaRPr b="1" i="0" sz="4400" u="none" cap="none" strike="noStrike">
              <a:solidFill>
                <a:srgbClr val="009FE3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descr="Imagen que contiene persona, tabla, interior, laptop&#10;&#10;Descripción generada automáticamente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8898" y="1752242"/>
            <a:ext cx="2574476" cy="162132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" type="body"/>
          </p:nvPr>
        </p:nvSpPr>
        <p:spPr>
          <a:xfrm>
            <a:off x="5906847" y="535278"/>
            <a:ext cx="2814227" cy="3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Char char="»"/>
              <a:defRPr b="0" i="0" sz="16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Hombre y mujer sentados en un escritorio&#10;&#10;Descripción generada automáticamente"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897" y="3366135"/>
            <a:ext cx="2574476" cy="1777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sentadas en un escritorio con una computadora&#10;&#10;Descripción generada automáticamente" id="34" name="Google Shape;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896" y="-1"/>
            <a:ext cx="2574476" cy="177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ítulo y objetos">
  <p:cSld name="3_Título y objeto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08" name="Google Shape;50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1"/>
          <p:cNvSpPr txBox="1"/>
          <p:nvPr>
            <p:ph idx="1" type="body"/>
          </p:nvPr>
        </p:nvSpPr>
        <p:spPr>
          <a:xfrm>
            <a:off x="3717421" y="435317"/>
            <a:ext cx="336399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rgbClr val="369FE3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41"/>
          <p:cNvSpPr txBox="1"/>
          <p:nvPr>
            <p:ph idx="2" type="body"/>
          </p:nvPr>
        </p:nvSpPr>
        <p:spPr>
          <a:xfrm>
            <a:off x="3717421" y="645921"/>
            <a:ext cx="346104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1" i="0" sz="12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41"/>
          <p:cNvSpPr/>
          <p:nvPr>
            <p:ph idx="3" type="pic"/>
          </p:nvPr>
        </p:nvSpPr>
        <p:spPr>
          <a:xfrm>
            <a:off x="498088" y="969094"/>
            <a:ext cx="2720897" cy="289729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41"/>
          <p:cNvSpPr/>
          <p:nvPr>
            <p:ph idx="4" type="pic"/>
          </p:nvPr>
        </p:nvSpPr>
        <p:spPr>
          <a:xfrm>
            <a:off x="498089" y="435317"/>
            <a:ext cx="1085384" cy="533777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41"/>
          <p:cNvSpPr/>
          <p:nvPr>
            <p:ph idx="5" type="pic"/>
          </p:nvPr>
        </p:nvSpPr>
        <p:spPr>
          <a:xfrm>
            <a:off x="958832" y="3994939"/>
            <a:ext cx="498708" cy="477933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41"/>
          <p:cNvSpPr txBox="1"/>
          <p:nvPr>
            <p:ph idx="6" type="body"/>
          </p:nvPr>
        </p:nvSpPr>
        <p:spPr>
          <a:xfrm>
            <a:off x="3717421" y="4038700"/>
            <a:ext cx="1835886" cy="338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rgbClr val="369FE3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41"/>
          <p:cNvSpPr/>
          <p:nvPr>
            <p:ph idx="7" type="pic"/>
          </p:nvPr>
        </p:nvSpPr>
        <p:spPr>
          <a:xfrm>
            <a:off x="2295365" y="3994939"/>
            <a:ext cx="498708" cy="477933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41"/>
          <p:cNvSpPr txBox="1"/>
          <p:nvPr>
            <p:ph idx="8" type="body"/>
          </p:nvPr>
        </p:nvSpPr>
        <p:spPr>
          <a:xfrm>
            <a:off x="3717421" y="1247223"/>
            <a:ext cx="3828515" cy="2619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41"/>
          <p:cNvSpPr/>
          <p:nvPr>
            <p:ph idx="9" type="pic"/>
          </p:nvPr>
        </p:nvSpPr>
        <p:spPr>
          <a:xfrm>
            <a:off x="3809083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1"/>
          <p:cNvSpPr/>
          <p:nvPr>
            <p:ph idx="13" type="pic"/>
          </p:nvPr>
        </p:nvSpPr>
        <p:spPr>
          <a:xfrm>
            <a:off x="5365657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41"/>
          <p:cNvSpPr/>
          <p:nvPr>
            <p:ph idx="14" type="pic"/>
          </p:nvPr>
        </p:nvSpPr>
        <p:spPr>
          <a:xfrm>
            <a:off x="6143944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41"/>
          <p:cNvSpPr/>
          <p:nvPr>
            <p:ph idx="15" type="pic"/>
          </p:nvPr>
        </p:nvSpPr>
        <p:spPr>
          <a:xfrm>
            <a:off x="6922230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41"/>
          <p:cNvSpPr txBox="1"/>
          <p:nvPr>
            <p:ph idx="16" type="body"/>
          </p:nvPr>
        </p:nvSpPr>
        <p:spPr>
          <a:xfrm>
            <a:off x="679558" y="4525733"/>
            <a:ext cx="1057255" cy="2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Merriweather Sans"/>
              <a:buNone/>
              <a:defRPr b="0" i="0" sz="600" u="none" cap="none" strike="noStrik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41"/>
          <p:cNvSpPr txBox="1"/>
          <p:nvPr>
            <p:ph idx="17" type="body"/>
          </p:nvPr>
        </p:nvSpPr>
        <p:spPr>
          <a:xfrm>
            <a:off x="2012747" y="4525733"/>
            <a:ext cx="1057255" cy="2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Merriweather Sans"/>
              <a:buNone/>
              <a:defRPr b="0" i="0" sz="600" u="none" cap="none" strike="noStrik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41"/>
          <p:cNvSpPr/>
          <p:nvPr>
            <p:ph idx="18" type="pic"/>
          </p:nvPr>
        </p:nvSpPr>
        <p:spPr>
          <a:xfrm>
            <a:off x="4587370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 con logo">
  <p:cSld name="Vacío con logo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 con isotipo">
  <p:cSld name="Vacío con isotipo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o&#10;&#10;Descripción generada automáticamente" id="528" name="Google Shape;528;p4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8643697" y="345408"/>
            <a:ext cx="186690" cy="3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3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">
  <p:cSld name="Vacío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o imagen con texto">
  <p:cSld name="Gráfico o imagen con tex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6284422" y="0"/>
            <a:ext cx="285957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469603" y="1131426"/>
            <a:ext cx="2503411" cy="3275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8650" y="1383818"/>
            <a:ext cx="5455054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28650" y="769477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28650" y="371859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o imagen sin texto">
  <p:cSld name="Gráfico o imagen sin tex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28650" y="1383818"/>
            <a:ext cx="8092424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ítems">
  <p:cSld name="Dos ítem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705480" y="2323336"/>
            <a:ext cx="5438519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0" y="2323336"/>
            <a:ext cx="3648182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72962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628649" y="2043228"/>
            <a:ext cx="2843500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63737" y="2440995"/>
            <a:ext cx="3008412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/>
          <p:nvPr>
            <p:ph idx="3" type="pic"/>
          </p:nvPr>
        </p:nvSpPr>
        <p:spPr>
          <a:xfrm>
            <a:off x="714376" y="1440953"/>
            <a:ext cx="549430" cy="452006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</p:sp>
      <p:sp>
        <p:nvSpPr>
          <p:cNvPr id="56" name="Google Shape;56;p8"/>
          <p:cNvSpPr/>
          <p:nvPr/>
        </p:nvSpPr>
        <p:spPr>
          <a:xfrm>
            <a:off x="4161911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4060932" y="2043228"/>
            <a:ext cx="2721379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5" type="body"/>
          </p:nvPr>
        </p:nvSpPr>
        <p:spPr>
          <a:xfrm>
            <a:off x="3896020" y="2440995"/>
            <a:ext cx="2886292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/>
          <p:nvPr>
            <p:ph idx="6" type="pic"/>
          </p:nvPr>
        </p:nvSpPr>
        <p:spPr>
          <a:xfrm>
            <a:off x="4146659" y="1440953"/>
            <a:ext cx="549430" cy="452006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</p:sp>
      <p:sp>
        <p:nvSpPr>
          <p:cNvPr id="60" name="Google Shape;60;p8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">
  <p:cSld name="Tres ítem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3150000" y="2323336"/>
            <a:ext cx="28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6048000" y="2323336"/>
            <a:ext cx="3096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0" y="2323336"/>
            <a:ext cx="3096000" cy="281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5528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554311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389397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9"/>
          <p:cNvSpPr/>
          <p:nvPr>
            <p:ph idx="3" type="pic"/>
          </p:nvPr>
        </p:nvSpPr>
        <p:spPr>
          <a:xfrm>
            <a:off x="640036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/>
          <p:nvPr/>
        </p:nvSpPr>
        <p:spPr>
          <a:xfrm>
            <a:off x="3555462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3" name="Google Shape;73;p9"/>
          <p:cNvSpPr txBox="1"/>
          <p:nvPr>
            <p:ph idx="4" type="body"/>
          </p:nvPr>
        </p:nvSpPr>
        <p:spPr>
          <a:xfrm>
            <a:off x="3454485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5" type="body"/>
          </p:nvPr>
        </p:nvSpPr>
        <p:spPr>
          <a:xfrm>
            <a:off x="3290952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9"/>
          <p:cNvSpPr/>
          <p:nvPr>
            <p:ph idx="6" type="pic"/>
          </p:nvPr>
        </p:nvSpPr>
        <p:spPr>
          <a:xfrm>
            <a:off x="3540210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/>
          <p:nvPr/>
        </p:nvSpPr>
        <p:spPr>
          <a:xfrm>
            <a:off x="642590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7" name="Google Shape;77;p9"/>
          <p:cNvSpPr txBox="1"/>
          <p:nvPr>
            <p:ph idx="7" type="body"/>
          </p:nvPr>
        </p:nvSpPr>
        <p:spPr>
          <a:xfrm>
            <a:off x="6324923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8" type="body"/>
          </p:nvPr>
        </p:nvSpPr>
        <p:spPr>
          <a:xfrm>
            <a:off x="6160009" y="2440995"/>
            <a:ext cx="2561065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9"/>
          <p:cNvSpPr/>
          <p:nvPr>
            <p:ph idx="9" type="pic"/>
          </p:nvPr>
        </p:nvSpPr>
        <p:spPr>
          <a:xfrm>
            <a:off x="6410648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 txBox="1"/>
          <p:nvPr>
            <p:ph idx="13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4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2">
  <p:cSld name="Tres ítem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1308278" y="2545191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1308278" y="3695117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1308278" y="1409120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8" name="Google Shape;88;p10"/>
          <p:cNvSpPr/>
          <p:nvPr>
            <p:ph idx="2" type="pic"/>
          </p:nvPr>
        </p:nvSpPr>
        <p:spPr>
          <a:xfrm>
            <a:off x="714376" y="1410502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1308259" y="1670425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4" type="body"/>
          </p:nvPr>
        </p:nvSpPr>
        <p:spPr>
          <a:xfrm>
            <a:off x="1308299" y="2552120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5" type="body"/>
          </p:nvPr>
        </p:nvSpPr>
        <p:spPr>
          <a:xfrm>
            <a:off x="1308279" y="2907203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0"/>
          <p:cNvSpPr/>
          <p:nvPr>
            <p:ph idx="6" type="pic"/>
          </p:nvPr>
        </p:nvSpPr>
        <p:spPr>
          <a:xfrm>
            <a:off x="714376" y="2553501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0"/>
          <p:cNvSpPr txBox="1"/>
          <p:nvPr>
            <p:ph idx="7" type="body"/>
          </p:nvPr>
        </p:nvSpPr>
        <p:spPr>
          <a:xfrm>
            <a:off x="1308299" y="3702046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8" type="body"/>
          </p:nvPr>
        </p:nvSpPr>
        <p:spPr>
          <a:xfrm>
            <a:off x="1308279" y="4057129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0"/>
          <p:cNvSpPr/>
          <p:nvPr>
            <p:ph idx="9" type="pic"/>
          </p:nvPr>
        </p:nvSpPr>
        <p:spPr>
          <a:xfrm>
            <a:off x="714376" y="3703427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/>
          <p:nvPr>
            <p:ph idx="13" type="body"/>
          </p:nvPr>
        </p:nvSpPr>
        <p:spPr>
          <a:xfrm>
            <a:off x="1308299" y="1409121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4" type="body"/>
          </p:nvPr>
        </p:nvSpPr>
        <p:spPr>
          <a:xfrm>
            <a:off x="1308279" y="1764204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0"/>
          <p:cNvSpPr/>
          <p:nvPr/>
        </p:nvSpPr>
        <p:spPr>
          <a:xfrm>
            <a:off x="1308259" y="2820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1308259" y="3963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03" name="Google Shape;10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/>
          <p:nvPr>
            <p:ph type="ctrTitle"/>
          </p:nvPr>
        </p:nvSpPr>
        <p:spPr>
          <a:xfrm>
            <a:off x="3969988" y="1971628"/>
            <a:ext cx="5102450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nk Ruhl Libre"/>
              <a:buNone/>
            </a:pPr>
            <a:r>
              <a:rPr lang="es-CL"/>
              <a:t>Buscador de gobierno</a:t>
            </a:r>
            <a:endParaRPr/>
          </a:p>
        </p:txBody>
      </p:sp>
      <p:sp>
        <p:nvSpPr>
          <p:cNvPr id="537" name="Google Shape;537;p45"/>
          <p:cNvSpPr txBox="1"/>
          <p:nvPr>
            <p:ph idx="1" type="subTitle"/>
          </p:nvPr>
        </p:nvSpPr>
        <p:spPr>
          <a:xfrm>
            <a:off x="3969988" y="2473112"/>
            <a:ext cx="4370930" cy="258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CL"/>
              <a:t> </a:t>
            </a:r>
            <a:endParaRPr/>
          </a:p>
        </p:txBody>
      </p:sp>
      <p:sp>
        <p:nvSpPr>
          <p:cNvPr id="538" name="Google Shape;538;p45"/>
          <p:cNvSpPr txBox="1"/>
          <p:nvPr>
            <p:ph idx="3" type="body"/>
          </p:nvPr>
        </p:nvSpPr>
        <p:spPr>
          <a:xfrm>
            <a:off x="5731328" y="4687298"/>
            <a:ext cx="3061607" cy="23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45" name="Google Shape;545;p46"/>
          <p:cNvSpPr txBox="1"/>
          <p:nvPr/>
        </p:nvSpPr>
        <p:spPr>
          <a:xfrm>
            <a:off x="232025" y="206250"/>
            <a:ext cx="819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6" name="Google Shape;546;p46"/>
          <p:cNvSpPr txBox="1"/>
          <p:nvPr/>
        </p:nvSpPr>
        <p:spPr>
          <a:xfrm>
            <a:off x="348075" y="32227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47" name="Google Shape;547;p46"/>
          <p:cNvSpPr txBox="1"/>
          <p:nvPr/>
        </p:nvSpPr>
        <p:spPr>
          <a:xfrm>
            <a:off x="618725" y="7737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/>
              <a:t>Como va hasta ahora el programa</a:t>
            </a:r>
            <a:endParaRPr b="1" sz="2000"/>
          </a:p>
        </p:txBody>
      </p:sp>
      <p:pic>
        <p:nvPicPr>
          <p:cNvPr id="548" name="Google Shape;5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25" y="814875"/>
            <a:ext cx="7554370" cy="40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55" name="Google Shape;555;p47"/>
          <p:cNvSpPr txBox="1"/>
          <p:nvPr/>
        </p:nvSpPr>
        <p:spPr>
          <a:xfrm>
            <a:off x="567175" y="29652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/>
              <a:t>Como va hasta ahora el programa</a:t>
            </a:r>
            <a:endParaRPr b="1" sz="2000"/>
          </a:p>
        </p:txBody>
      </p:sp>
      <p:pic>
        <p:nvPicPr>
          <p:cNvPr id="556" name="Google Shape;5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50" y="789125"/>
            <a:ext cx="7582537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63" name="Google Shape;563;p48"/>
          <p:cNvSpPr txBox="1"/>
          <p:nvPr/>
        </p:nvSpPr>
        <p:spPr>
          <a:xfrm>
            <a:off x="554325" y="438300"/>
            <a:ext cx="742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/>
              <a:t>Que </a:t>
            </a:r>
            <a:r>
              <a:rPr b="1" lang="es-CL" sz="2200"/>
              <a:t>realice</a:t>
            </a:r>
            <a:r>
              <a:rPr b="1" lang="es-CL" sz="2200"/>
              <a:t> esta semana</a:t>
            </a:r>
            <a:endParaRPr b="1" sz="2200"/>
          </a:p>
        </p:txBody>
      </p:sp>
      <p:sp>
        <p:nvSpPr>
          <p:cNvPr id="564" name="Google Shape;564;p48"/>
          <p:cNvSpPr txBox="1"/>
          <p:nvPr/>
        </p:nvSpPr>
        <p:spPr>
          <a:xfrm>
            <a:off x="554325" y="1521125"/>
            <a:ext cx="42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Realice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filtrado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de datos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554325" y="2578200"/>
            <a:ext cx="42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Aprendí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a usar Flask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8"/>
          <p:cNvSpPr txBox="1"/>
          <p:nvPr/>
        </p:nvSpPr>
        <p:spPr>
          <a:xfrm>
            <a:off x="554325" y="3635250"/>
            <a:ext cx="425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Trate de mejorar el filtrador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48"/>
          <p:cNvPicPr preferRelativeResize="0"/>
          <p:nvPr/>
        </p:nvPicPr>
        <p:blipFill rotWithShape="1">
          <a:blip r:embed="rId3">
            <a:alphaModFix/>
          </a:blip>
          <a:srcRect b="5798" l="28160" r="0" t="1428"/>
          <a:stretch/>
        </p:blipFill>
        <p:spPr>
          <a:xfrm>
            <a:off x="4904065" y="1057075"/>
            <a:ext cx="3642435" cy="33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74" name="Google Shape;574;p49"/>
          <p:cNvSpPr txBox="1"/>
          <p:nvPr/>
        </p:nvSpPr>
        <p:spPr>
          <a:xfrm>
            <a:off x="580075" y="335175"/>
            <a:ext cx="335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/>
              <a:t>Problemas que tuve</a:t>
            </a:r>
            <a:endParaRPr b="1" sz="2900"/>
          </a:p>
        </p:txBody>
      </p:sp>
      <p:sp>
        <p:nvSpPr>
          <p:cNvPr id="575" name="Google Shape;575;p49"/>
          <p:cNvSpPr txBox="1"/>
          <p:nvPr/>
        </p:nvSpPr>
        <p:spPr>
          <a:xfrm>
            <a:off x="270625" y="1534000"/>
            <a:ext cx="448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Flask a veces no 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quería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funcionar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9"/>
          <p:cNvSpPr txBox="1"/>
          <p:nvPr/>
        </p:nvSpPr>
        <p:spPr>
          <a:xfrm>
            <a:off x="270625" y="2302800"/>
            <a:ext cx="44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Buscar 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comprensible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p49"/>
          <p:cNvPicPr preferRelativeResize="0"/>
          <p:nvPr/>
        </p:nvPicPr>
        <p:blipFill rotWithShape="1">
          <a:blip r:embed="rId3">
            <a:alphaModFix/>
          </a:blip>
          <a:srcRect b="5798" l="28160" r="0" t="1428"/>
          <a:stretch/>
        </p:blipFill>
        <p:spPr>
          <a:xfrm>
            <a:off x="4904065" y="1057075"/>
            <a:ext cx="3642435" cy="33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9"/>
          <p:cNvSpPr txBox="1"/>
          <p:nvPr/>
        </p:nvSpPr>
        <p:spPr>
          <a:xfrm>
            <a:off x="270625" y="3071600"/>
            <a:ext cx="44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Comprender Flask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0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85" name="Google Shape;585;p50"/>
          <p:cNvSpPr txBox="1"/>
          <p:nvPr/>
        </p:nvSpPr>
        <p:spPr>
          <a:xfrm>
            <a:off x="580100" y="296500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/>
              <a:t>Cosas a hacer para la </a:t>
            </a:r>
            <a:r>
              <a:rPr b="1" lang="es-CL" sz="2000"/>
              <a:t>próxima</a:t>
            </a:r>
            <a:r>
              <a:rPr b="1" lang="es-CL" sz="2000"/>
              <a:t> semana</a:t>
            </a:r>
            <a:endParaRPr b="1" sz="2000"/>
          </a:p>
        </p:txBody>
      </p:sp>
      <p:sp>
        <p:nvSpPr>
          <p:cNvPr id="586" name="Google Shape;586;p50"/>
          <p:cNvSpPr txBox="1"/>
          <p:nvPr/>
        </p:nvSpPr>
        <p:spPr>
          <a:xfrm>
            <a:off x="670325" y="1108625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Seguir con la página con flask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0"/>
          <p:cNvSpPr txBox="1"/>
          <p:nvPr/>
        </p:nvSpPr>
        <p:spPr>
          <a:xfrm>
            <a:off x="670325" y="2217250"/>
            <a:ext cx="7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0"/>
          <p:cNvSpPr txBox="1"/>
          <p:nvPr/>
        </p:nvSpPr>
        <p:spPr>
          <a:xfrm>
            <a:off x="670325" y="1889850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670325" y="1701925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Hacer funcional el filtrador en la 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734775" y="2351550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" name="Google Shape;591;p50"/>
          <p:cNvPicPr preferRelativeResize="0"/>
          <p:nvPr/>
        </p:nvPicPr>
        <p:blipFill rotWithShape="1">
          <a:blip r:embed="rId3">
            <a:alphaModFix/>
          </a:blip>
          <a:srcRect b="5926" l="0" r="0" t="0"/>
          <a:stretch/>
        </p:blipFill>
        <p:spPr>
          <a:xfrm>
            <a:off x="2062600" y="2813250"/>
            <a:ext cx="4640750" cy="21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PresentacionUnholster">
  <a:themeElements>
    <a:clrScheme name="Personalizados 2">
      <a:dk1>
        <a:srgbClr val="000000"/>
      </a:dk1>
      <a:lt1>
        <a:srgbClr val="FFFFFF"/>
      </a:lt1>
      <a:dk2>
        <a:srgbClr val="009FE2"/>
      </a:dk2>
      <a:lt2>
        <a:srgbClr val="FFFFFF"/>
      </a:lt2>
      <a:accent1>
        <a:srgbClr val="009FE2"/>
      </a:accent1>
      <a:accent2>
        <a:srgbClr val="009FE2"/>
      </a:accent2>
      <a:accent3>
        <a:srgbClr val="BAE2FF"/>
      </a:accent3>
      <a:accent4>
        <a:srgbClr val="009FE2"/>
      </a:accent4>
      <a:accent5>
        <a:srgbClr val="009FE2"/>
      </a:accent5>
      <a:accent6>
        <a:srgbClr val="009FE2"/>
      </a:accent6>
      <a:hlink>
        <a:srgbClr val="009FE2"/>
      </a:hlink>
      <a:folHlink>
        <a:srgbClr val="009F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